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8" r:id="rId11"/>
    <p:sldId id="269" r:id="rId12"/>
    <p:sldId id="265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8697-85C6-4DA5-99BF-E3229FD9F88D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26A65-AC87-4339-A5DF-8BE6789496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8697-85C6-4DA5-99BF-E3229FD9F88D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26A65-AC87-4339-A5DF-8BE6789496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8697-85C6-4DA5-99BF-E3229FD9F88D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26A65-AC87-4339-A5DF-8BE6789496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8697-85C6-4DA5-99BF-E3229FD9F88D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26A65-AC87-4339-A5DF-8BE6789496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8697-85C6-4DA5-99BF-E3229FD9F88D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26A65-AC87-4339-A5DF-8BE6789496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8697-85C6-4DA5-99BF-E3229FD9F88D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26A65-AC87-4339-A5DF-8BE6789496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8697-85C6-4DA5-99BF-E3229FD9F88D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26A65-AC87-4339-A5DF-8BE6789496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8697-85C6-4DA5-99BF-E3229FD9F88D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26A65-AC87-4339-A5DF-8BE6789496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8697-85C6-4DA5-99BF-E3229FD9F88D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26A65-AC87-4339-A5DF-8BE6789496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8697-85C6-4DA5-99BF-E3229FD9F88D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26A65-AC87-4339-A5DF-8BE6789496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8697-85C6-4DA5-99BF-E3229FD9F88D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26A65-AC87-4339-A5DF-8BE6789496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B8697-85C6-4DA5-99BF-E3229FD9F88D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26A65-AC87-4339-A5DF-8BE6789496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2;&#1086;&#1089;&#1087;&#1080;&#1090;&#1072;&#1090;&#1077;&#1083;&#1080;\Downloads\&#1087;&#1077;&#1089;&#1085;&#1103;%20&#1084;&#1086;&#1103;%20&#1089;&#1077;&#1084;&#1100;&#1103;%20-%20&#1090;&#1077;&#1072;&#1090;&#1088;%20&#1089;&#1090;&#1091;&#1076;&#1080;&#1103;%20&#1075;&#1088;&#1091;&#1087;&#1087;&#1072;%20&#1053;&#1077;&#1087;&#1086;&#1089;&#1077;&#1076;&#1099;.mp4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2;&#1086;&#1089;&#1087;&#1080;&#1090;&#1072;&#1090;&#1077;&#1083;&#1080;\Desktop\&#1056;&#1072;&#1079;%20&#1083;&#1072;&#1076;&#1086;&#1096;&#1082;&#1072;,%20&#1076;&#1074;&#1072;%20&#1083;&#1072;&#1076;&#1086;&#1096;&#1082;&#1072;.mp3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2;&#1086;&#1089;&#1087;&#1080;&#1090;&#1072;&#1090;&#1077;&#1083;&#1080;\Downloads\&#1075;&#1080;&#1084;&#1085;%20&#1089;&#1077;&#1084;&#1100;&#1077;.mp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2;&#1086;&#1089;&#1087;&#1080;&#1090;&#1072;&#1090;&#1077;&#1083;&#1080;\Desktop\&#1061;&#1086;&#1088;&#1086;&#1074;&#1086;&#1076;%20&#1074;&#1077;&#1089;&#1077;&#1085;&#1085;&#1080;&#1081;%20(&#1052;&#1072;&#1096;&#1072;%20&#1080;%20&#1084;&#1077;&#1076;&#1074;&#1077;&#1076;&#1100;)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песня моя семья - театр студия группа Непоседы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44513" y="0"/>
            <a:ext cx="918851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czecot.com/upldimg/img/akce/w_small_25e2dbfd15611e46836b1beebebd73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04664"/>
            <a:ext cx="8100391" cy="6048672"/>
          </a:xfrm>
          <a:prstGeom prst="rect">
            <a:avLst/>
          </a:prstGeom>
          <a:noFill/>
        </p:spPr>
      </p:pic>
      <p:pic>
        <p:nvPicPr>
          <p:cNvPr id="4" name="Picture 2" descr="https://www.arinasorokina.ru/wp-content/uploads/2011/09/fotoramka-25-1024x68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childrens-stories.net/new-childrens-stories/something~for~a~rainy~day_geary~smith_02_n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764705"/>
            <a:ext cx="7488832" cy="6093296"/>
          </a:xfrm>
          <a:prstGeom prst="rect">
            <a:avLst/>
          </a:prstGeom>
          <a:noFill/>
        </p:spPr>
      </p:pic>
      <p:pic>
        <p:nvPicPr>
          <p:cNvPr id="4" name="Picture 2" descr="https://www.arinasorokina.ru/wp-content/uploads/2011/09/fotoramka-25-1024x68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Воспитатели\Desktop\img-eIEN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764704"/>
            <a:ext cx="7739464" cy="5312682"/>
          </a:xfrm>
          <a:prstGeom prst="rect">
            <a:avLst/>
          </a:prstGeom>
          <a:noFill/>
        </p:spPr>
      </p:pic>
      <p:pic>
        <p:nvPicPr>
          <p:cNvPr id="2050" name="Picture 2" descr="https://www.arinasorokina.ru/wp-content/uploads/2011/09/fotoramka-25-1024x687.png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747464"/>
            <a:ext cx="9753600" cy="6543676"/>
          </a:xfrm>
          <a:prstGeom prst="rect">
            <a:avLst/>
          </a:prstGeom>
          <a:noFill/>
        </p:spPr>
      </p:pic>
      <p:pic>
        <p:nvPicPr>
          <p:cNvPr id="2052" name="Picture 4" descr="https://www.arinasorokina.ru/wp-content/uploads/2011/09/fotoramka-25-1024x68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Раз ладошка, два ладош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479160" y="6193160"/>
            <a:ext cx="664840" cy="664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84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гимн семье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Воспитатели\Desktop\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1572" y="188640"/>
            <a:ext cx="443031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Хорошо нам</a:t>
            </a:r>
          </a:p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ружно жить!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2.bp.blogspot.com/-R5K4ozZaDRc/WMa-GstpMpI/AAAAAAAABRw/abDeZLsULQQr0EbCDgNzL8fekfXjZg8zACLcB/s1600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04664"/>
            <a:ext cx="6613406" cy="6117250"/>
          </a:xfrm>
          <a:prstGeom prst="rect">
            <a:avLst/>
          </a:prstGeom>
          <a:noFill/>
        </p:spPr>
      </p:pic>
      <p:pic>
        <p:nvPicPr>
          <p:cNvPr id="7" name="Picture 2" descr="https://www.arinasorokina.ru/wp-content/uploads/2011/09/fotoramka-25-1024x68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оспитатели\Desktop\86956994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217076" cy="6168436"/>
          </a:xfrm>
          <a:prstGeom prst="rect">
            <a:avLst/>
          </a:prstGeom>
          <a:noFill/>
        </p:spPr>
      </p:pic>
      <p:pic>
        <p:nvPicPr>
          <p:cNvPr id="9218" name="Picture 2" descr="https://www.arinasorokina.ru/wp-content/uploads/2011/09/fotoramka-25-1024x68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Воспитатели\Desktop\4155660_stock-vector-mother-driving-with-her-childr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526788" cy="5688632"/>
          </a:xfrm>
          <a:prstGeom prst="rect">
            <a:avLst/>
          </a:prstGeom>
          <a:noFill/>
        </p:spPr>
      </p:pic>
      <p:pic>
        <p:nvPicPr>
          <p:cNvPr id="8194" name="Picture 2" descr="https://www.arinasorokina.ru/wp-content/uploads/2011/09/fotoramka-25-1024x68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оспитатели\Desktop\cba82c2e27594c41956638bf41b250b8-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7704856" cy="6333391"/>
          </a:xfrm>
          <a:prstGeom prst="rect">
            <a:avLst/>
          </a:prstGeom>
          <a:noFill/>
        </p:spPr>
      </p:pic>
      <p:pic>
        <p:nvPicPr>
          <p:cNvPr id="7170" name="Picture 2" descr="https://www.arinasorokina.ru/wp-content/uploads/2011/09/fotoramka-25-1024x68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Воспитатели\Desktop\ы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76672"/>
            <a:ext cx="6917584" cy="6086564"/>
          </a:xfrm>
          <a:prstGeom prst="rect">
            <a:avLst/>
          </a:prstGeom>
          <a:noFill/>
        </p:spPr>
      </p:pic>
      <p:pic>
        <p:nvPicPr>
          <p:cNvPr id="4" name="Picture 2" descr="https://www.arinasorokina.ru/wp-content/uploads/2011/09/fotoramka-25-1024x68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Воспитатели\Desktop\9z809ooo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836712"/>
            <a:ext cx="6768752" cy="6345354"/>
          </a:xfrm>
          <a:prstGeom prst="rect">
            <a:avLst/>
          </a:prstGeom>
          <a:noFill/>
        </p:spPr>
      </p:pic>
      <p:pic>
        <p:nvPicPr>
          <p:cNvPr id="5122" name="Picture 2" descr="https://www.arinasorokina.ru/wp-content/uploads/2011/09/fotoramka-25-1024x68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89622" cy="6858000"/>
          </a:xfrm>
          <a:prstGeom prst="rect">
            <a:avLst/>
          </a:prstGeom>
          <a:noFill/>
        </p:spPr>
      </p:pic>
      <p:pic>
        <p:nvPicPr>
          <p:cNvPr id="8" name="Хоровод весенний (Маша и медведь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479160" y="6193160"/>
            <a:ext cx="664840" cy="664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98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Воспитатели\Desktop\3704983_stock-vector-family-preparing-homemade-piz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32656"/>
            <a:ext cx="6233725" cy="5976664"/>
          </a:xfrm>
          <a:prstGeom prst="rect">
            <a:avLst/>
          </a:prstGeom>
          <a:noFill/>
        </p:spPr>
      </p:pic>
      <p:pic>
        <p:nvPicPr>
          <p:cNvPr id="4098" name="Picture 2" descr="https://www.arinasorokina.ru/wp-content/uploads/2011/09/fotoramka-25-1024x68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5</Words>
  <Application>Microsoft Office PowerPoint</Application>
  <PresentationFormat>Экран (4:3)</PresentationFormat>
  <Paragraphs>2</Paragraphs>
  <Slides>13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User</dc:creator>
  <cp:lastModifiedBy>Windows User</cp:lastModifiedBy>
  <cp:revision>11</cp:revision>
  <dcterms:created xsi:type="dcterms:W3CDTF">2018-04-11T06:42:09Z</dcterms:created>
  <dcterms:modified xsi:type="dcterms:W3CDTF">2019-03-27T08:06:53Z</dcterms:modified>
</cp:coreProperties>
</file>